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38093-B97B-D638-DD92-A223C1441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4DC7AB-B7D2-A07F-7DF6-A6CC28CE6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8DB43-E926-53D3-F856-6934279B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744D3-6CEC-57C0-1418-A8434967A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9878-6C71-F703-2A74-7498B4038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4926-CBEE-83CE-1ECA-954D786B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2FF0E-FFA7-1690-898B-BBE868F37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66252-10F0-943D-A8B6-F17DF1C6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64C6F-7A2A-3D39-AE8C-AC9876FEA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138D4-1786-90AB-3E8B-EE93077E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1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DE5940-56BF-8E87-961F-72CF3C324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FCF7B-DBA0-DE18-CA9B-33B0F589F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5E769-A1B8-7DA3-BCC8-6C9B86C3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F8F02-C5A0-A5FE-E1EE-13875315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5FA6D-42E1-7C74-DEBA-E4DE0862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6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284E9-7A25-62E9-BD24-528EE12C4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50097-1ADD-9D03-CD67-1CDB7CD7D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537A4-7F6D-7118-CD60-E40244BB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148F1-1EA4-B95E-EA77-AD2C8AC6B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2A876-4DC4-0339-C6D1-9B0775AB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32742-6131-EDEB-80DD-36F5BE29E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55F54-5B4E-BA2B-0671-18D663DBA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60B20-D340-6402-C1E0-377018E26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F836F-BF55-C867-DB75-F87751AE0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1CD1C-2424-1E22-150A-0A9A9263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5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7177-FB1A-0125-0EEB-B0533783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DBC0A-4859-86B6-36AE-6EE7EDEE2C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77DEF-18F3-00B7-7894-C5822DB9C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173BD-D3DE-8294-D111-3F4217D3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8F090-07DC-76A7-9915-169AB9922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223FC-0D28-16F1-1F29-CA8E378FB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4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27E98-602D-A8C7-8208-8620F9F3E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EA309-C456-3AFD-B875-7D53B01F3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888785-209A-FB9D-EA53-F1156BE14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A1BBF-BEAD-89BB-D24E-AD7AE9786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283EE0-A98C-0A7B-EEF5-3B65E47D5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4F3E9-46C3-A207-0138-DD1210915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94980C-7FD8-0DF4-47AA-A6F6018F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4306E-88C7-4C5D-9396-190786E19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43BC8-1594-925B-A5E6-4B2B41869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AA57F1-46F3-FCF4-4C04-A5F434988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C4475E-24AA-47C9-E5E9-D4790771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462284-6D87-C309-61C2-3315D9A78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A25292-9191-357A-7FCD-59198734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56840-71E5-595B-C00D-706B8908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35E6F-1583-F3E2-BCB7-8525B1D2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9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E867A-56B5-CE19-4B7B-E6C562293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DCDFC-CE3B-1661-CBD6-41D888980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6AC56-627F-FC0F-AAA7-373E7DB2A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4FD40-4257-C9AA-54FE-8FBC22A6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A786C-56AF-0275-C947-42A283582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974DF-5452-4096-D0D7-03897C16F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5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29541-07D6-B223-D392-7BE196F69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14BFF6-01CB-41CA-AC04-471026133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D1127-4506-5E0C-0F06-33C44AA66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697BB-00C2-1AA3-E96F-E27C08D46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9729A-1897-6584-EAB0-BC0CC96D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5287C-61CF-0F2F-AE1F-7EC102CC5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9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C5568C-8FB7-E462-7F59-31F548A74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4F0BF-511F-241F-90D6-21CE0802E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618DD-216E-E77D-4F65-101462B7B9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1F309D-9544-414B-99BF-83F4F7E1BF29}" type="datetimeFigureOut">
              <a:rPr lang="en-US" smtClean="0"/>
              <a:t>8/20/2024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41A36-1005-2187-1E0D-A08F1E6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C861F-6A76-055E-2130-48E772B86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64EC94-BFD0-4C5D-A6C9-A0A27DB1F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2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6FE23-DA99-1C03-9969-B3DAEF512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096EF0-942D-FDC3-D4BE-5DE1CEB704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graph of different colored bars&#10;&#10;Description automatically generated">
            <a:extLst>
              <a:ext uri="{FF2B5EF4-FFF2-40B4-BE49-F238E27FC236}">
                <a16:creationId xmlns:a16="http://schemas.microsoft.com/office/drawing/2014/main" id="{25DE2C88-5710-6186-E5EF-038FF8AF55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43" y="1122363"/>
            <a:ext cx="11558909" cy="461327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47196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Rhee, June</dc:creator>
  <cp:lastModifiedBy>Rhee, June</cp:lastModifiedBy>
  <cp:revision>1</cp:revision>
  <dcterms:created xsi:type="dcterms:W3CDTF">2024-08-21T03:12:45Z</dcterms:created>
  <dcterms:modified xsi:type="dcterms:W3CDTF">2024-08-21T03:13:58Z</dcterms:modified>
</cp:coreProperties>
</file>